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22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從多草的沙丘上欣賞海灘和大海的景色"/>
          <p:cNvSpPr/>
          <p:nvPr>
            <p:ph type="pic" idx="21"/>
          </p:nvPr>
        </p:nvSpPr>
        <p:spPr>
          <a:xfrm>
            <a:off x="-1308100" y="-50800"/>
            <a:ext cx="14782800" cy="985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從多草的沙丘上欣賞海灘和大海的景色"/>
          <p:cNvSpPr/>
          <p:nvPr>
            <p:ph type="pic" idx="21"/>
          </p:nvPr>
        </p:nvSpPr>
        <p:spPr>
          <a:xfrm>
            <a:off x="1625600" y="374650"/>
            <a:ext cx="9753600" cy="650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短柵欄前，蒼鷺低飛在海灘上"/>
          <p:cNvSpPr/>
          <p:nvPr>
            <p:ph type="pic" idx="21"/>
          </p:nvPr>
        </p:nvSpPr>
        <p:spPr>
          <a:xfrm>
            <a:off x="6375400" y="635000"/>
            <a:ext cx="82169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兩座山丘之間的砂石路"/>
          <p:cNvSpPr/>
          <p:nvPr>
            <p:ph type="pic" idx="21"/>
          </p:nvPr>
        </p:nvSpPr>
        <p:spPr>
          <a:xfrm>
            <a:off x="3810000" y="25908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兩座山丘之間的砂石路"/>
          <p:cNvSpPr/>
          <p:nvPr>
            <p:ph type="pic" sz="quarter" idx="21"/>
          </p:nvPr>
        </p:nvSpPr>
        <p:spPr>
          <a:xfrm>
            <a:off x="6556375" y="5092700"/>
            <a:ext cx="565785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短柵欄前，蒼鷺低飛在海灘上"/>
          <p:cNvSpPr/>
          <p:nvPr>
            <p:ph type="pic" sz="half" idx="22"/>
          </p:nvPr>
        </p:nvSpPr>
        <p:spPr>
          <a:xfrm>
            <a:off x="6718300" y="749300"/>
            <a:ext cx="5334000" cy="533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從多草的沙丘上欣賞海灘和大海的景色"/>
          <p:cNvSpPr/>
          <p:nvPr>
            <p:ph type="pic" idx="23"/>
          </p:nvPr>
        </p:nvSpPr>
        <p:spPr>
          <a:xfrm>
            <a:off x="-2832100" y="889000"/>
            <a:ext cx="119634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截圖 2022-11-05 下午3.30.02.png" descr="截圖 2022-11-05 下午3.3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53911"/>
            <a:ext cx="13004801" cy="5845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截圖 2022-11-05 下午4.09.03.png" descr="截圖 2022-11-05 下午4.0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58005"/>
            <a:ext cx="13004801" cy="5837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截圖 2022-11-05 下午4.09.26.png" descr="截圖 2022-11-05 下午4.09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53452"/>
            <a:ext cx="13004801" cy="584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截圖 2022-11-05 下午4.09.34.png" descr="截圖 2022-11-05 下午4.09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53452"/>
            <a:ext cx="13004801" cy="584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截圖 2022-11-05 下午4.09.44.png" descr="截圖 2022-11-05 下午4.0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48898"/>
            <a:ext cx="13004801" cy="5855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截圖 2022-11-05 下午3.29.26.png" descr="截圖 2022-11-05 下午3.29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53452"/>
            <a:ext cx="13004801" cy="584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截圖 2022-11-05 下午3.29.47.png" descr="截圖 2022-11-05 下午3.2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48898"/>
            <a:ext cx="13004801" cy="5855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截圖 2022-11-05 下午3.30.22.png" descr="截圖 2022-11-05 下午3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50947"/>
            <a:ext cx="13004801" cy="585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截圖 2022-11-05 下午4.08.05.png" descr="截圖 2022-11-05 下午4.08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44345"/>
            <a:ext cx="13004801" cy="5864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截圖 2022-11-05 下午4.08.20.png" descr="截圖 2022-11-05 下午4.0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51403"/>
            <a:ext cx="13004801" cy="5850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截圖 2022-11-05 下午4.08.32.png" descr="截圖 2022-11-05 下午4.08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48898"/>
            <a:ext cx="13004801" cy="5855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截圖 2022-11-05 下午4.11.10.png" descr="截圖 2022-11-05 下午4.11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53452"/>
            <a:ext cx="13004801" cy="584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截圖 2022-11-05 下午4.08.54.png" descr="截圖 2022-11-05 下午4.08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53452"/>
            <a:ext cx="13004801" cy="584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